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72-A289-4C12-9D66-A342A245C8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amor, com amor </a:t>
            </a:r>
          </a:p>
          <a:p>
            <a:r>
              <a:rPr lang="pt-BR" dirty="0"/>
              <a:t>Não há dor, não há pesar </a:t>
            </a:r>
          </a:p>
          <a:p>
            <a:r>
              <a:rPr lang="pt-BR" dirty="0"/>
              <a:t>Com amor no lar.</a:t>
            </a:r>
          </a:p>
        </p:txBody>
      </p:sp>
    </p:spTree>
    <p:extLst>
      <p:ext uri="{BB962C8B-B14F-4D97-AF65-F5344CB8AC3E}">
        <p14:creationId xmlns:p14="http://schemas.microsoft.com/office/powerpoint/2010/main" val="4024066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5C82E97-B896-4148-953C-CE0561E438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 é belo em derredor </a:t>
            </a:r>
          </a:p>
          <a:p>
            <a:r>
              <a:rPr lang="pt-BR" dirty="0"/>
              <a:t>Com amor no lar; </a:t>
            </a:r>
          </a:p>
          <a:p>
            <a:r>
              <a:rPr lang="pt-BR" dirty="0"/>
              <a:t>Há beleza em cada flor </a:t>
            </a:r>
          </a:p>
          <a:p>
            <a:r>
              <a:rPr lang="pt-BR" dirty="0"/>
              <a:t>Com amor no lar; </a:t>
            </a:r>
          </a:p>
        </p:txBody>
      </p:sp>
    </p:spTree>
    <p:extLst>
      <p:ext uri="{BB962C8B-B14F-4D97-AF65-F5344CB8AC3E}">
        <p14:creationId xmlns:p14="http://schemas.microsoft.com/office/powerpoint/2010/main" val="3923309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EB8A75E-3C66-4A2D-ACE7-C9FDD7FD12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Alegria conceder</a:t>
            </a:r>
            <a:r>
              <a:rPr lang="pt-BR" dirty="0"/>
              <a:t>, </a:t>
            </a:r>
          </a:p>
          <a:p>
            <a:r>
              <a:rPr lang="pt-BR" dirty="0"/>
              <a:t>Amarguras desfazer, </a:t>
            </a:r>
          </a:p>
          <a:p>
            <a:r>
              <a:rPr lang="pt-BR" dirty="0"/>
              <a:t>E saúde promover, </a:t>
            </a:r>
          </a:p>
          <a:p>
            <a:r>
              <a:rPr lang="pt-BR" dirty="0"/>
              <a:t>Vem o amor no lar.</a:t>
            </a:r>
          </a:p>
        </p:txBody>
      </p:sp>
    </p:spTree>
    <p:extLst>
      <p:ext uri="{BB962C8B-B14F-4D97-AF65-F5344CB8AC3E}">
        <p14:creationId xmlns:p14="http://schemas.microsoft.com/office/powerpoint/2010/main" val="3868884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72-A289-4C12-9D66-A342A245C8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amor, com amor </a:t>
            </a:r>
          </a:p>
          <a:p>
            <a:r>
              <a:rPr lang="pt-BR" dirty="0"/>
              <a:t>Não há dor, não há pesar </a:t>
            </a:r>
          </a:p>
          <a:p>
            <a:r>
              <a:rPr lang="pt-BR" dirty="0"/>
              <a:t>Com amor no lar.</a:t>
            </a:r>
          </a:p>
        </p:txBody>
      </p:sp>
    </p:spTree>
    <p:extLst>
      <p:ext uri="{BB962C8B-B14F-4D97-AF65-F5344CB8AC3E}">
        <p14:creationId xmlns:p14="http://schemas.microsoft.com/office/powerpoint/2010/main" val="2766662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27C828-D587-4892-9326-5BEBB77B3A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choupana há prazer </a:t>
            </a:r>
          </a:p>
          <a:p>
            <a:r>
              <a:rPr lang="pt-BR" dirty="0"/>
              <a:t>Com amor no lar. </a:t>
            </a:r>
          </a:p>
          <a:p>
            <a:r>
              <a:rPr lang="pt-BR" dirty="0"/>
              <a:t>Ódio e mal não pode haver </a:t>
            </a:r>
          </a:p>
          <a:p>
            <a:r>
              <a:rPr lang="pt-BR" dirty="0"/>
              <a:t>Com amor no lar. </a:t>
            </a:r>
          </a:p>
        </p:txBody>
      </p:sp>
    </p:spTree>
    <p:extLst>
      <p:ext uri="{BB962C8B-B14F-4D97-AF65-F5344CB8AC3E}">
        <p14:creationId xmlns:p14="http://schemas.microsoft.com/office/powerpoint/2010/main" val="3311336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B51AA80-9395-4E53-A3F9-1EB10DECB5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rosa no jardim </a:t>
            </a:r>
          </a:p>
          <a:p>
            <a:r>
              <a:rPr lang="pt-BR" dirty="0"/>
              <a:t>Canta hinos para mim, </a:t>
            </a:r>
          </a:p>
          <a:p>
            <a:r>
              <a:rPr lang="pt-BR" dirty="0"/>
              <a:t>Dando à vida alegre fim, </a:t>
            </a:r>
          </a:p>
          <a:p>
            <a:r>
              <a:rPr lang="pt-BR" dirty="0"/>
              <a:t>Com amor no lar. </a:t>
            </a:r>
          </a:p>
        </p:txBody>
      </p:sp>
    </p:spTree>
    <p:extLst>
      <p:ext uri="{BB962C8B-B14F-4D97-AF65-F5344CB8AC3E}">
        <p14:creationId xmlns:p14="http://schemas.microsoft.com/office/powerpoint/2010/main" val="289769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72-A289-4C12-9D66-A342A245C8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amor, com amor </a:t>
            </a:r>
          </a:p>
          <a:p>
            <a:r>
              <a:rPr lang="pt-BR" dirty="0"/>
              <a:t>Não há dor, não há pesar </a:t>
            </a:r>
          </a:p>
          <a:p>
            <a:r>
              <a:rPr lang="pt-BR" dirty="0"/>
              <a:t>Com amor no lar.</a:t>
            </a:r>
          </a:p>
        </p:txBody>
      </p:sp>
    </p:spTree>
    <p:extLst>
      <p:ext uri="{BB962C8B-B14F-4D97-AF65-F5344CB8AC3E}">
        <p14:creationId xmlns:p14="http://schemas.microsoft.com/office/powerpoint/2010/main" val="840699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1087F10-4387-4E91-B22F-B0B6E92340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Jesus, que eu seja Teu, </a:t>
            </a:r>
          </a:p>
          <a:p>
            <a:r>
              <a:rPr lang="pt-BR" dirty="0"/>
              <a:t>Dando amor no lar. </a:t>
            </a:r>
          </a:p>
          <a:p>
            <a:r>
              <a:rPr lang="pt-BR" dirty="0"/>
              <a:t>Faz-me renunciar ao eu, </a:t>
            </a:r>
          </a:p>
          <a:p>
            <a:r>
              <a:rPr lang="pt-BR" dirty="0"/>
              <a:t>Faz-me mais amar. </a:t>
            </a:r>
          </a:p>
        </p:txBody>
      </p:sp>
    </p:spTree>
    <p:extLst>
      <p:ext uri="{BB962C8B-B14F-4D97-AF65-F5344CB8AC3E}">
        <p14:creationId xmlns:p14="http://schemas.microsoft.com/office/powerpoint/2010/main" val="63847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E83F88F-3D5A-472E-AEFC-E77CB554EC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 em Ti, meu Rei, </a:t>
            </a:r>
          </a:p>
          <a:p>
            <a:r>
              <a:rPr lang="pt-BR" dirty="0"/>
              <a:t>O meu fardo deporei, </a:t>
            </a:r>
          </a:p>
          <a:p>
            <a:r>
              <a:rPr lang="pt-BR" dirty="0"/>
              <a:t>Sempre amando a Tua Lei,</a:t>
            </a:r>
          </a:p>
          <a:p>
            <a:r>
              <a:rPr lang="pt-BR" dirty="0"/>
              <a:t>Com amor no lar.</a:t>
            </a:r>
          </a:p>
        </p:txBody>
      </p:sp>
    </p:spTree>
    <p:extLst>
      <p:ext uri="{BB962C8B-B14F-4D97-AF65-F5344CB8AC3E}">
        <p14:creationId xmlns:p14="http://schemas.microsoft.com/office/powerpoint/2010/main" val="655685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129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NO LAR</vt:lpstr>
      <vt:lpstr>AMOR NO LAR</vt:lpstr>
      <vt:lpstr>AMOR NO LAR</vt:lpstr>
      <vt:lpstr>AMOR NO LAR</vt:lpstr>
      <vt:lpstr>AMOR NO LAR</vt:lpstr>
      <vt:lpstr>AMOR NO LAR</vt:lpstr>
      <vt:lpstr>AMOR NO LAR</vt:lpstr>
      <vt:lpstr>AMOR NO LAR</vt:lpstr>
      <vt:lpstr>AMOR NO LAR</vt:lpstr>
      <vt:lpstr>AMOR NO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2019-06-12T23:03:30Z</dcterms:modified>
</cp:coreProperties>
</file>

<file path=docProps/thumbnail.jpeg>
</file>